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5" r:id="rId7"/>
    <p:sldId id="269" r:id="rId8"/>
    <p:sldId id="268" r:id="rId9"/>
    <p:sldId id="267" r:id="rId10"/>
    <p:sldId id="263" r:id="rId11"/>
    <p:sldId id="261" r:id="rId12"/>
    <p:sldId id="262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EB Garamond" panose="00000500000000000000" pitchFamily="2" charset="0"/>
      <p:regular r:id="rId19"/>
      <p:bold r:id="rId20"/>
      <p:italic r:id="rId21"/>
      <p:boldItalic r:id="rId22"/>
    </p:embeddedFont>
    <p:embeddedFont>
      <p:font typeface="EB Garamond Medium" panose="00000600000000000000" pitchFamily="2" charset="0"/>
      <p:regular r:id="rId23"/>
      <p:bold r:id="rId24"/>
      <p:italic r:id="rId25"/>
      <p:boldItalic r:id="rId26"/>
    </p:embeddedFont>
    <p:embeddedFont>
      <p:font typeface="Public Sans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395" userDrawn="1">
          <p15:clr>
            <a:srgbClr val="A4A3A4"/>
          </p15:clr>
        </p15:guide>
        <p15:guide id="2" pos="2880" userDrawn="1">
          <p15:clr>
            <a:srgbClr val="9AA0A6"/>
          </p15:clr>
        </p15:guide>
        <p15:guide id="3" orient="horz" pos="1429" userDrawn="1">
          <p15:clr>
            <a:srgbClr val="A4A3A4"/>
          </p15:clr>
        </p15:guide>
        <p15:guide id="4" pos="423" userDrawn="1">
          <p15:clr>
            <a:srgbClr val="A4A3A4"/>
          </p15:clr>
        </p15:guide>
        <p15:guide id="5" orient="horz" pos="149" userDrawn="1">
          <p15:clr>
            <a:srgbClr val="A4A3A4"/>
          </p15:clr>
        </p15:guide>
        <p15:guide id="6" orient="horz" pos="2787" userDrawn="1">
          <p15:clr>
            <a:srgbClr val="A4A3A4"/>
          </p15:clr>
        </p15:guide>
        <p15:guide id="7" pos="2001" userDrawn="1">
          <p15:clr>
            <a:srgbClr val="A4A3A4"/>
          </p15:clr>
        </p15:guide>
        <p15:guide id="8" pos="33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4BF2BA-0B32-4039-8D23-6E65AF0657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634" y="77"/>
      </p:cViewPr>
      <p:guideLst>
        <p:guide orient="horz" pos="2395"/>
        <p:guide pos="2880"/>
        <p:guide orient="horz" pos="1429"/>
        <p:guide pos="423"/>
        <p:guide orient="horz" pos="149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9700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/>
          <a:srcRect l="11613" t="29182"/>
          <a:stretch>
            <a:fillRect/>
          </a:stretch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>
            <a:fillRect/>
          </a:stretch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 panose="020F0502020204030204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/>
          <a:srcRect l="20567" r="20566" b="45930"/>
          <a:stretch>
            <a:fillRect/>
          </a:stretch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/>
          <a:srcRect l="20443" r="22451"/>
          <a:stretch>
            <a:fillRect/>
          </a:stretch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/>
          <a:srcRect r="11110"/>
          <a:stretch>
            <a:fillRect/>
          </a:stretch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/>
          <a:srcRect l="20639" r="24166"/>
          <a:stretch>
            <a:fillRect/>
          </a:stretch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 panose="020B0604020202020204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/>
          <a:srcRect t="8552" r="1749" b="8552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>
            <a:fillRect/>
          </a:stretch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/>
          <a:srcRect l="16975" t="14937" r="19507" b="5408"/>
          <a:stretch>
            <a:fillRect/>
          </a:stretch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 panose="020B0604020202020204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 panose="020B0604020202020204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/>
          <a:srcRect l="16487" t="8800" r="16531" b="52399"/>
          <a:stretch>
            <a:fillRect/>
          </a:stretch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 panose="020B0604020202020204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“To-Do Planner”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Task - 5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44000" y="158400"/>
            <a:ext cx="8847599" cy="47300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0B3EFF-7F09-C65E-68E5-57BEFF89F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00" y="888750"/>
            <a:ext cx="7085600" cy="39856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EB3473-9841-BEF7-AD50-77060AB86BD1}"/>
              </a:ext>
            </a:extLst>
          </p:cNvPr>
          <p:cNvSpPr txBox="1"/>
          <p:nvPr/>
        </p:nvSpPr>
        <p:spPr>
          <a:xfrm>
            <a:off x="568800" y="3240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Running Status</a:t>
            </a:r>
          </a:p>
        </p:txBody>
      </p:sp>
    </p:spTree>
    <p:extLst>
      <p:ext uri="{BB962C8B-B14F-4D97-AF65-F5344CB8AC3E}">
        <p14:creationId xmlns:p14="http://schemas.microsoft.com/office/powerpoint/2010/main" val="3269494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08800" y="1640759"/>
            <a:ext cx="328320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JM" sz="18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https://github.com/20csa24</a:t>
            </a:r>
          </a:p>
          <a:p>
            <a:pPr marL="0" indent="0"/>
            <a:r>
              <a:rPr lang="en-JM" sz="18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https://github.com/20csa13</a:t>
            </a:r>
          </a:p>
          <a:p>
            <a:pPr marL="0" indent="0"/>
            <a:r>
              <a:rPr lang="en-IN" sz="16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https://github.com/SahiSindhu</a:t>
            </a:r>
          </a:p>
          <a:p>
            <a:pPr marL="0" indent="0"/>
            <a:r>
              <a:rPr lang="en-IN" sz="1600" i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https://github.com/Umakarthikeyan007</a:t>
            </a:r>
            <a:endParaRPr lang="en-IN" sz="1600" i="0" dirty="0">
              <a:solidFill>
                <a:schemeClr val="bg2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30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To-Do Planner</a:t>
            </a:r>
            <a:endParaRPr sz="1830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80" y="1155065"/>
            <a:ext cx="4548505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10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project focuses on delivering an efficient task management system with user-friendly features. It offers cross-platform accessibility for convenient task management on web and mobile devices. Collaborative capabilities enable users to share tasks and work together seamlessly. Additionally, customization options and goal tracking features provide a personalized and productive task management experience.</a:t>
            </a:r>
            <a:endParaRPr sz="10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EB Garamond Medium" panose="00000600000000000000"/>
              <a:cs typeface="Times New Roman" panose="02020603050405020304" pitchFamily="18" charset="0"/>
              <a:sym typeface="EB Garamond Medium" panose="00000600000000000000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98425"/>
            <a:ext cx="8966200" cy="49777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/>
        </p:nvGraphicFramePr>
        <p:xfrm>
          <a:off x="190851" y="2199949"/>
          <a:ext cx="4259230" cy="2621656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1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76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0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7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72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Au721220104046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indhuja.R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Jeevitha.V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Au721220104057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Karthikeyan.C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Au721220104024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itun.G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 </a:t>
            </a:r>
            <a:r>
              <a:rPr lang="en-US" sz="1600" b="1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Project – To-Do Planner</a:t>
            </a:r>
            <a:endParaRPr lang="en-US" sz="1600" b="1" i="0" u="none" strike="noStrike" cap="none" dirty="0">
              <a:solidFill>
                <a:srgbClr val="0B5394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Using React JS for Frontend</a:t>
            </a: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Using Node JS for Backend</a:t>
            </a:r>
          </a:p>
          <a:p>
            <a:pPr marL="457200" indent="-317500">
              <a:lnSpc>
                <a:spcPct val="108000"/>
              </a:lnSpc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For Database </a:t>
            </a:r>
            <a:r>
              <a:rPr lang="en-US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by using Postgres DB</a:t>
            </a: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endParaRPr lang="en-US" dirty="0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endParaRPr lang="en-US" sz="1400" b="0" i="0" u="none" strike="noStrike" cap="none" dirty="0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/>
          <a:srcRect l="-65210" t="3320" r="65210" b="-3320"/>
          <a:stretch>
            <a:fillRect/>
          </a:stretch>
        </p:blipFill>
        <p:spPr>
          <a:xfrm>
            <a:off x="72000" y="108000"/>
            <a:ext cx="9072001" cy="503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65675" y="266699"/>
            <a:ext cx="176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Task-5</a:t>
            </a:r>
            <a:endParaRPr lang="en-JM" sz="18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445779" y="28453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9337" y="598576"/>
            <a:ext cx="7731512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Analysis: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 project objectives, scope, and user requirements, considering market research and budget constraints.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an intuitive UI with React for the front end and build Java-based server-side components.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Implementation: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essential features, such as task management, collaboration tools, and goal tracking.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and Deployment: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reliability and security through rigorous testing, followed by successful deployment.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Enhancement: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Continually gather user feedback and make updates to keep the To-Do Planner efficient and user-centric.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9337" y="3330497"/>
            <a:ext cx="81849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task involved providing information and guidance on developing a To-Do Planner project. This included creating a project title, defining a problem statement, proposing a solution, identifying technologies, and outlining key features. Additionally, we discussed the importance of a comprehensive To-Do Planner, technology choices (including Java), and key benefits. The task also involved outlining the development scope, step-wise description, and important project points. Finally, we crafted an introductory paragraph and summarized the project in various lengths, from multiple paragraphs to a few lines.</a:t>
            </a: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Check-List</a:t>
            </a:r>
            <a:endParaRPr sz="1800">
              <a:solidFill>
                <a:schemeClr val="dk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Gather requirements for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Prepare database design schemas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Get your initial project Structure ready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Initiate a git repository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add Readme.md file with description of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Commit all changes with "first commit"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create a repository on github related to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Push your changes to github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731D61-EE7D-B8A9-C2F8-9E7E35AC1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00" y="463950"/>
            <a:ext cx="7768800" cy="436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73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841CB4-B697-1404-D31C-F6C6CDA69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400" y="570600"/>
            <a:ext cx="7387200" cy="415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84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B0BD75-8551-DA41-A250-136BB4856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00" y="440550"/>
            <a:ext cx="7797600" cy="43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5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39EF7E-D232-C6A4-0F51-0CD89C544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0" y="447525"/>
            <a:ext cx="7552800" cy="42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730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447</Words>
  <Application>Microsoft Office PowerPoint</Application>
  <PresentationFormat>On-screen Show (16:9)</PresentationFormat>
  <Paragraphs>55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Times New Roman</vt:lpstr>
      <vt:lpstr>Noto Sans Symbols</vt:lpstr>
      <vt:lpstr>Arial</vt:lpstr>
      <vt:lpstr>Calibri</vt:lpstr>
      <vt:lpstr>EB Garamond</vt:lpstr>
      <vt:lpstr>EB Garamond Medium</vt:lpstr>
      <vt:lpstr>Public Sans</vt:lpstr>
      <vt:lpstr>Simple Light</vt:lpstr>
      <vt:lpstr>PowerPoint Presentation</vt:lpstr>
      <vt:lpstr>To-Do Planner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Nishanthan K</cp:lastModifiedBy>
  <cp:revision>15</cp:revision>
  <dcterms:created xsi:type="dcterms:W3CDTF">2020-08-13T11:21:00Z</dcterms:created>
  <dcterms:modified xsi:type="dcterms:W3CDTF">2023-11-15T04:12:46Z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B2A457FA279A407D9B15C66698A2BED6_12</vt:lpwstr>
  </property>
  <property fmtid="{D5CDD505-2E9C-101B-9397-08002B2CF9AE}" pid="3" name="KSOProductBuildVer">
    <vt:lpwstr>1033-12.2.0.13266</vt:lpwstr>
  </property>
</Properties>
</file>